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0" r:id="rId11"/>
    <p:sldId id="261" r:id="rId1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0" autoAdjust="0"/>
  </p:normalViewPr>
  <p:slideViewPr>
    <p:cSldViewPr>
      <p:cViewPr>
        <p:scale>
          <a:sx n="88" d="100"/>
          <a:sy n="88" d="100"/>
        </p:scale>
        <p:origin x="-1205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C30A7-78C6-417A-AE6D-BF6C32F91CEC}" type="doc">
      <dgm:prSet loTypeId="urn:microsoft.com/office/officeart/2005/8/layout/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787308F4-0B3F-4892-9103-2DAA3E2FD94B}">
      <dgm:prSet phldrT="[Texto]"/>
      <dgm:spPr/>
      <dgm:t>
        <a:bodyPr/>
        <a:lstStyle/>
        <a:p>
          <a:r>
            <a:rPr lang="es-CO" dirty="0" smtClean="0"/>
            <a:t>Preparación de vista</a:t>
          </a:r>
          <a:endParaRPr lang="es-CO" dirty="0"/>
        </a:p>
      </dgm:t>
    </dgm:pt>
    <dgm:pt modelId="{C30BDA53-5D69-4206-8D53-9AE3394A6DE6}" type="parTrans" cxnId="{39B59E28-9864-4381-916C-9909E21B9B03}">
      <dgm:prSet/>
      <dgm:spPr/>
      <dgm:t>
        <a:bodyPr/>
        <a:lstStyle/>
        <a:p>
          <a:endParaRPr lang="es-CO"/>
        </a:p>
      </dgm:t>
    </dgm:pt>
    <dgm:pt modelId="{FBEC4F56-CB9B-40AA-939B-9DD6470E1988}" type="sibTrans" cxnId="{39B59E28-9864-4381-916C-9909E21B9B03}">
      <dgm:prSet/>
      <dgm:spPr/>
      <dgm:t>
        <a:bodyPr/>
        <a:lstStyle/>
        <a:p>
          <a:endParaRPr lang="es-CO"/>
        </a:p>
      </dgm:t>
    </dgm:pt>
    <dgm:pt modelId="{AC8DEC57-0263-4DA6-8EAF-8B64AE79707E}">
      <dgm:prSet phldrT="[Texto]"/>
      <dgm:spPr/>
      <dgm:t>
        <a:bodyPr/>
        <a:lstStyle/>
        <a:p>
          <a:r>
            <a:rPr lang="es-CO" dirty="0" smtClean="0"/>
            <a:t>Cargar capas al proyecto</a:t>
          </a:r>
          <a:endParaRPr lang="es-CO" dirty="0"/>
        </a:p>
      </dgm:t>
    </dgm:pt>
    <dgm:pt modelId="{8CB1E868-3D7A-4541-AFE8-800B255BB0A0}" type="parTrans" cxnId="{C341CAE3-71F0-4204-B84E-3C5A8E776293}">
      <dgm:prSet/>
      <dgm:spPr/>
      <dgm:t>
        <a:bodyPr/>
        <a:lstStyle/>
        <a:p>
          <a:endParaRPr lang="es-CO"/>
        </a:p>
      </dgm:t>
    </dgm:pt>
    <dgm:pt modelId="{131EE77A-39FD-468E-8B7B-C5D0245B6C67}" type="sibTrans" cxnId="{C341CAE3-71F0-4204-B84E-3C5A8E776293}">
      <dgm:prSet/>
      <dgm:spPr/>
      <dgm:t>
        <a:bodyPr/>
        <a:lstStyle/>
        <a:p>
          <a:endParaRPr lang="es-CO"/>
        </a:p>
      </dgm:t>
    </dgm:pt>
    <dgm:pt modelId="{A15CF066-325C-45A7-9D7F-8050D1A423E1}">
      <dgm:prSet phldrT="[Texto]"/>
      <dgm:spPr/>
      <dgm:t>
        <a:bodyPr/>
        <a:lstStyle/>
        <a:p>
          <a:r>
            <a:rPr lang="es-CO" dirty="0" smtClean="0"/>
            <a:t>Creación de Nuevo reporte</a:t>
          </a:r>
          <a:endParaRPr lang="es-CO" dirty="0"/>
        </a:p>
      </dgm:t>
    </dgm:pt>
    <dgm:pt modelId="{A21C4809-04B9-448D-A68E-3E0BD0912233}" type="parTrans" cxnId="{08248A32-9AAA-4E1F-8304-C55ED137A685}">
      <dgm:prSet/>
      <dgm:spPr/>
      <dgm:t>
        <a:bodyPr/>
        <a:lstStyle/>
        <a:p>
          <a:endParaRPr lang="es-CO"/>
        </a:p>
      </dgm:t>
    </dgm:pt>
    <dgm:pt modelId="{A13CAC26-55E4-4A2B-B3FB-B150B26D9954}" type="sibTrans" cxnId="{08248A32-9AAA-4E1F-8304-C55ED137A685}">
      <dgm:prSet/>
      <dgm:spPr/>
      <dgm:t>
        <a:bodyPr/>
        <a:lstStyle/>
        <a:p>
          <a:endParaRPr lang="es-CO"/>
        </a:p>
      </dgm:t>
    </dgm:pt>
    <dgm:pt modelId="{40B9569D-1CD1-4C6F-8D2F-5A62D26FFBD5}">
      <dgm:prSet phldrT="[Texto]"/>
      <dgm:spPr/>
      <dgm:t>
        <a:bodyPr/>
        <a:lstStyle/>
        <a:p>
          <a:r>
            <a:rPr lang="es-CO" dirty="0" smtClean="0"/>
            <a:t>Proyecto/New Report</a:t>
          </a:r>
          <a:endParaRPr lang="es-CO" dirty="0"/>
        </a:p>
      </dgm:t>
    </dgm:pt>
    <dgm:pt modelId="{C5B9F8A5-AB86-4FE3-A3F6-295E4D760E17}" type="parTrans" cxnId="{CA7D2009-4FAB-4894-AB37-118EBB10F19E}">
      <dgm:prSet/>
      <dgm:spPr/>
      <dgm:t>
        <a:bodyPr/>
        <a:lstStyle/>
        <a:p>
          <a:endParaRPr lang="es-CO"/>
        </a:p>
      </dgm:t>
    </dgm:pt>
    <dgm:pt modelId="{CC7BE766-A589-4D65-A3B4-F5168EBBB189}" type="sibTrans" cxnId="{CA7D2009-4FAB-4894-AB37-118EBB10F19E}">
      <dgm:prSet/>
      <dgm:spPr/>
      <dgm:t>
        <a:bodyPr/>
        <a:lstStyle/>
        <a:p>
          <a:endParaRPr lang="es-CO"/>
        </a:p>
      </dgm:t>
    </dgm:pt>
    <dgm:pt modelId="{48EB5D86-75C5-4644-A0E4-D5E6899811EE}">
      <dgm:prSet phldrT="[Texto]"/>
      <dgm:spPr/>
      <dgm:t>
        <a:bodyPr/>
        <a:lstStyle/>
        <a:p>
          <a:r>
            <a:rPr lang="es-CO" dirty="0" smtClean="0"/>
            <a:t>Organización del reporte</a:t>
          </a:r>
          <a:endParaRPr lang="es-CO" dirty="0"/>
        </a:p>
      </dgm:t>
    </dgm:pt>
    <dgm:pt modelId="{056DE069-34F5-40D2-977A-9734D739609A}" type="parTrans" cxnId="{34DD5324-436B-475F-9028-C3C45AB4797A}">
      <dgm:prSet/>
      <dgm:spPr/>
      <dgm:t>
        <a:bodyPr/>
        <a:lstStyle/>
        <a:p>
          <a:endParaRPr lang="es-CO"/>
        </a:p>
      </dgm:t>
    </dgm:pt>
    <dgm:pt modelId="{0FDB90BC-1AFC-4539-AD4F-A1C220E59984}" type="sibTrans" cxnId="{34DD5324-436B-475F-9028-C3C45AB4797A}">
      <dgm:prSet/>
      <dgm:spPr/>
      <dgm:t>
        <a:bodyPr/>
        <a:lstStyle/>
        <a:p>
          <a:endParaRPr lang="es-CO"/>
        </a:p>
      </dgm:t>
    </dgm:pt>
    <dgm:pt modelId="{02C8F760-FA72-4FEB-856B-CF59B2475214}">
      <dgm:prSet phldrT="[Texto]"/>
      <dgm:spPr/>
      <dgm:t>
        <a:bodyPr/>
        <a:lstStyle/>
        <a:p>
          <a:r>
            <a:rPr lang="es-CO" dirty="0" smtClean="0"/>
            <a:t>Se abre la ventana report</a:t>
          </a:r>
          <a:endParaRPr lang="es-CO" dirty="0"/>
        </a:p>
      </dgm:t>
    </dgm:pt>
    <dgm:pt modelId="{8AD3D2BB-5E4B-4C00-9B47-6DCE73D53A84}" type="parTrans" cxnId="{3DC24431-9060-45F3-A5DC-15FCA5805589}">
      <dgm:prSet/>
      <dgm:spPr/>
      <dgm:t>
        <a:bodyPr/>
        <a:lstStyle/>
        <a:p>
          <a:endParaRPr lang="es-CO"/>
        </a:p>
      </dgm:t>
    </dgm:pt>
    <dgm:pt modelId="{C9B028D6-487D-440A-8C26-2382E55D040A}" type="sibTrans" cxnId="{3DC24431-9060-45F3-A5DC-15FCA5805589}">
      <dgm:prSet/>
      <dgm:spPr/>
      <dgm:t>
        <a:bodyPr/>
        <a:lstStyle/>
        <a:p>
          <a:endParaRPr lang="es-CO"/>
        </a:p>
      </dgm:t>
    </dgm:pt>
    <dgm:pt modelId="{499916BE-FB5A-460E-B35A-4B62DF7A52C3}">
      <dgm:prSet phldrT="[Texto]"/>
      <dgm:spPr/>
      <dgm:t>
        <a:bodyPr/>
        <a:lstStyle/>
        <a:p>
          <a:r>
            <a:rPr lang="es-CO" dirty="0" smtClean="0"/>
            <a:t>Configurar leyenda</a:t>
          </a:r>
          <a:endParaRPr lang="es-CO" dirty="0"/>
        </a:p>
      </dgm:t>
    </dgm:pt>
    <dgm:pt modelId="{B1645330-FBBC-4516-9446-F25561989BD3}" type="parTrans" cxnId="{87771040-FC50-4A1D-8574-B66F2E609C4D}">
      <dgm:prSet/>
      <dgm:spPr/>
      <dgm:t>
        <a:bodyPr/>
        <a:lstStyle/>
        <a:p>
          <a:endParaRPr lang="es-CO"/>
        </a:p>
      </dgm:t>
    </dgm:pt>
    <dgm:pt modelId="{07DA58C4-A490-4B40-91D5-9396F1C71992}" type="sibTrans" cxnId="{87771040-FC50-4A1D-8574-B66F2E609C4D}">
      <dgm:prSet/>
      <dgm:spPr/>
      <dgm:t>
        <a:bodyPr/>
        <a:lstStyle/>
        <a:p>
          <a:endParaRPr lang="es-CO"/>
        </a:p>
      </dgm:t>
    </dgm:pt>
    <dgm:pt modelId="{6334107C-754D-488E-8B51-42DCB4CA92C9}">
      <dgm:prSet phldrT="[Texto]"/>
      <dgm:spPr/>
      <dgm:t>
        <a:bodyPr/>
        <a:lstStyle/>
        <a:p>
          <a:r>
            <a:rPr lang="es-CO" dirty="0" smtClean="0"/>
            <a:t>Configurar etiquetas</a:t>
          </a:r>
          <a:endParaRPr lang="es-CO" dirty="0"/>
        </a:p>
      </dgm:t>
    </dgm:pt>
    <dgm:pt modelId="{75942B65-BABF-4FA3-8F51-38E4F07EB1A7}" type="parTrans" cxnId="{14FA3882-E726-4CA7-8343-BFF079460960}">
      <dgm:prSet/>
      <dgm:spPr/>
      <dgm:t>
        <a:bodyPr/>
        <a:lstStyle/>
        <a:p>
          <a:endParaRPr lang="es-CO"/>
        </a:p>
      </dgm:t>
    </dgm:pt>
    <dgm:pt modelId="{DB05F5F7-7BAC-4B41-AC09-52999DDCE75E}" type="sibTrans" cxnId="{14FA3882-E726-4CA7-8343-BFF079460960}">
      <dgm:prSet/>
      <dgm:spPr/>
      <dgm:t>
        <a:bodyPr/>
        <a:lstStyle/>
        <a:p>
          <a:endParaRPr lang="es-CO"/>
        </a:p>
      </dgm:t>
    </dgm:pt>
    <dgm:pt modelId="{290EEFE8-E011-40F0-B196-7F68E81D5ED8}">
      <dgm:prSet phldrT="[Texto]"/>
      <dgm:spPr/>
      <dgm:t>
        <a:bodyPr/>
        <a:lstStyle/>
        <a:p>
          <a:r>
            <a:rPr lang="es-CO" dirty="0" smtClean="0"/>
            <a:t>Asignar nombre al nuevo reporte</a:t>
          </a:r>
          <a:endParaRPr lang="es-CO" dirty="0"/>
        </a:p>
      </dgm:t>
    </dgm:pt>
    <dgm:pt modelId="{9A6896CA-1961-4A02-983F-1421774FB996}" type="parTrans" cxnId="{6F8FB995-867E-45BE-86F0-5681F85D65D2}">
      <dgm:prSet/>
      <dgm:spPr/>
      <dgm:t>
        <a:bodyPr/>
        <a:lstStyle/>
        <a:p>
          <a:endParaRPr lang="es-CO"/>
        </a:p>
      </dgm:t>
    </dgm:pt>
    <dgm:pt modelId="{550CD653-DC2C-480A-BDFC-8072D6DBBFBE}" type="sibTrans" cxnId="{6F8FB995-867E-45BE-86F0-5681F85D65D2}">
      <dgm:prSet/>
      <dgm:spPr/>
      <dgm:t>
        <a:bodyPr/>
        <a:lstStyle/>
        <a:p>
          <a:endParaRPr lang="es-CO"/>
        </a:p>
      </dgm:t>
    </dgm:pt>
    <dgm:pt modelId="{7110F5E5-FFA6-4595-A964-4E7BA06D12E3}">
      <dgm:prSet phldrT="[Texto]"/>
      <dgm:spPr/>
      <dgm:t>
        <a:bodyPr/>
        <a:lstStyle/>
        <a:p>
          <a:r>
            <a:rPr lang="es-CO" dirty="0" smtClean="0"/>
            <a:t>Se configuran secciones de composición estática</a:t>
          </a:r>
          <a:endParaRPr lang="es-CO" dirty="0"/>
        </a:p>
      </dgm:t>
    </dgm:pt>
    <dgm:pt modelId="{D66F136F-8BC5-4233-BE70-7F08DB5C91DE}" type="parTrans" cxnId="{B9D2F684-D3F4-4662-8DED-7840D706E7A7}">
      <dgm:prSet/>
      <dgm:spPr/>
      <dgm:t>
        <a:bodyPr/>
        <a:lstStyle/>
        <a:p>
          <a:endParaRPr lang="es-CO"/>
        </a:p>
      </dgm:t>
    </dgm:pt>
    <dgm:pt modelId="{BC9A71BC-9817-4F3D-B886-EE3788288C7D}" type="sibTrans" cxnId="{B9D2F684-D3F4-4662-8DED-7840D706E7A7}">
      <dgm:prSet/>
      <dgm:spPr/>
      <dgm:t>
        <a:bodyPr/>
        <a:lstStyle/>
        <a:p>
          <a:endParaRPr lang="es-CO"/>
        </a:p>
      </dgm:t>
    </dgm:pt>
    <dgm:pt modelId="{E0860835-3D8F-4066-B41A-F661CE29C15B}">
      <dgm:prSet phldrT="[Texto]"/>
      <dgm:spPr/>
      <dgm:t>
        <a:bodyPr/>
        <a:lstStyle/>
        <a:p>
          <a:r>
            <a:rPr lang="es-CO" dirty="0" smtClean="0"/>
            <a:t>Se configuran grupos de campos </a:t>
          </a:r>
          <a:endParaRPr lang="es-CO" dirty="0"/>
        </a:p>
      </dgm:t>
    </dgm:pt>
    <dgm:pt modelId="{358DC07C-AE57-4256-A862-CBAADD289308}" type="parTrans" cxnId="{11474891-5172-4CB1-9A44-EC97D45A6C3E}">
      <dgm:prSet/>
      <dgm:spPr/>
      <dgm:t>
        <a:bodyPr/>
        <a:lstStyle/>
        <a:p>
          <a:endParaRPr lang="es-CO"/>
        </a:p>
      </dgm:t>
    </dgm:pt>
    <dgm:pt modelId="{1DA121FA-884F-4E85-AD6F-5F8E39342138}" type="sibTrans" cxnId="{11474891-5172-4CB1-9A44-EC97D45A6C3E}">
      <dgm:prSet/>
      <dgm:spPr/>
      <dgm:t>
        <a:bodyPr/>
        <a:lstStyle/>
        <a:p>
          <a:endParaRPr lang="es-CO"/>
        </a:p>
      </dgm:t>
    </dgm:pt>
    <dgm:pt modelId="{12ED6C72-604C-4691-B626-D2F28304916E}" type="pres">
      <dgm:prSet presAssocID="{DFDC30A7-78C6-417A-AE6D-BF6C32F91CEC}" presName="linearFlow" presStyleCnt="0">
        <dgm:presLayoutVars>
          <dgm:dir/>
          <dgm:animLvl val="lvl"/>
          <dgm:resizeHandles val="exact"/>
        </dgm:presLayoutVars>
      </dgm:prSet>
      <dgm:spPr/>
    </dgm:pt>
    <dgm:pt modelId="{AA57CB18-C692-45EB-94B6-62F5707362DB}" type="pres">
      <dgm:prSet presAssocID="{787308F4-0B3F-4892-9103-2DAA3E2FD94B}" presName="composite" presStyleCnt="0"/>
      <dgm:spPr/>
    </dgm:pt>
    <dgm:pt modelId="{B6837522-AE08-4F07-B8F4-E44350EFE363}" type="pres">
      <dgm:prSet presAssocID="{787308F4-0B3F-4892-9103-2DAA3E2FD94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A8D64F9-FF72-43BC-9AAE-AE759E0A3AAE}" type="pres">
      <dgm:prSet presAssocID="{787308F4-0B3F-4892-9103-2DAA3E2FD94B}" presName="parSh" presStyleLbl="node1" presStyleIdx="0" presStyleCnt="3"/>
      <dgm:spPr/>
    </dgm:pt>
    <dgm:pt modelId="{B3046099-335D-4380-87AD-D4B57B9337D0}" type="pres">
      <dgm:prSet presAssocID="{787308F4-0B3F-4892-9103-2DAA3E2FD94B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DC2F2ADA-A224-4B86-9072-2E4EC0D66030}" type="pres">
      <dgm:prSet presAssocID="{FBEC4F56-CB9B-40AA-939B-9DD6470E1988}" presName="sibTrans" presStyleLbl="sibTrans2D1" presStyleIdx="0" presStyleCnt="2"/>
      <dgm:spPr/>
    </dgm:pt>
    <dgm:pt modelId="{D8DB1A37-BC6D-4203-86F9-03C8CAF7D9A4}" type="pres">
      <dgm:prSet presAssocID="{FBEC4F56-CB9B-40AA-939B-9DD6470E1988}" presName="connTx" presStyleLbl="sibTrans2D1" presStyleIdx="0" presStyleCnt="2"/>
      <dgm:spPr/>
    </dgm:pt>
    <dgm:pt modelId="{BC63CD73-39CF-46AB-A982-779890CB1E6D}" type="pres">
      <dgm:prSet presAssocID="{A15CF066-325C-45A7-9D7F-8050D1A423E1}" presName="composite" presStyleCnt="0"/>
      <dgm:spPr/>
    </dgm:pt>
    <dgm:pt modelId="{D9C3F354-6E07-4789-B4C2-C6E0C38DCB56}" type="pres">
      <dgm:prSet presAssocID="{A15CF066-325C-45A7-9D7F-8050D1A423E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3F00739-8EF4-419E-81CF-D41F4CBF4D96}" type="pres">
      <dgm:prSet presAssocID="{A15CF066-325C-45A7-9D7F-8050D1A423E1}" presName="parSh" presStyleLbl="node1" presStyleIdx="1" presStyleCnt="3"/>
      <dgm:spPr/>
    </dgm:pt>
    <dgm:pt modelId="{BF3A6C0E-EDAD-415C-91E5-CD412EEDB76C}" type="pres">
      <dgm:prSet presAssocID="{A15CF066-325C-45A7-9D7F-8050D1A423E1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67CB493-8CB7-4AEC-8C5A-057DEFE33030}" type="pres">
      <dgm:prSet presAssocID="{A13CAC26-55E4-4A2B-B3FB-B150B26D9954}" presName="sibTrans" presStyleLbl="sibTrans2D1" presStyleIdx="1" presStyleCnt="2"/>
      <dgm:spPr/>
    </dgm:pt>
    <dgm:pt modelId="{104AA1F8-CDED-4B94-BA52-1354C0E15D26}" type="pres">
      <dgm:prSet presAssocID="{A13CAC26-55E4-4A2B-B3FB-B150B26D9954}" presName="connTx" presStyleLbl="sibTrans2D1" presStyleIdx="1" presStyleCnt="2"/>
      <dgm:spPr/>
    </dgm:pt>
    <dgm:pt modelId="{5B0053DE-D886-4F28-B8C4-8DE9C529606B}" type="pres">
      <dgm:prSet presAssocID="{48EB5D86-75C5-4644-A0E4-D5E6899811EE}" presName="composite" presStyleCnt="0"/>
      <dgm:spPr/>
    </dgm:pt>
    <dgm:pt modelId="{E1A87437-2EBF-43AC-97F3-373E1DFB790D}" type="pres">
      <dgm:prSet presAssocID="{48EB5D86-75C5-4644-A0E4-D5E6899811E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4072B5C-88C0-4B8B-ADBF-26D253D2DE89}" type="pres">
      <dgm:prSet presAssocID="{48EB5D86-75C5-4644-A0E4-D5E6899811EE}" presName="parSh" presStyleLbl="node1" presStyleIdx="2" presStyleCnt="3"/>
      <dgm:spPr/>
    </dgm:pt>
    <dgm:pt modelId="{E6964FD6-A5CB-4613-9B14-E22D6B2C98CE}" type="pres">
      <dgm:prSet presAssocID="{48EB5D86-75C5-4644-A0E4-D5E6899811EE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26D85788-378E-4E66-8442-8F16545B5E06}" type="presOf" srcId="{40B9569D-1CD1-4C6F-8D2F-5A62D26FFBD5}" destId="{BF3A6C0E-EDAD-415C-91E5-CD412EEDB76C}" srcOrd="0" destOrd="0" presId="urn:microsoft.com/office/officeart/2005/8/layout/process3"/>
    <dgm:cxn modelId="{8489BEA5-EC99-492B-AC41-0A5C79AD5C77}" type="presOf" srcId="{FBEC4F56-CB9B-40AA-939B-9DD6470E1988}" destId="{DC2F2ADA-A224-4B86-9072-2E4EC0D66030}" srcOrd="0" destOrd="0" presId="urn:microsoft.com/office/officeart/2005/8/layout/process3"/>
    <dgm:cxn modelId="{52A57013-6AE4-4858-84C9-EFA1F993FF8D}" type="presOf" srcId="{A15CF066-325C-45A7-9D7F-8050D1A423E1}" destId="{A3F00739-8EF4-419E-81CF-D41F4CBF4D96}" srcOrd="1" destOrd="0" presId="urn:microsoft.com/office/officeart/2005/8/layout/process3"/>
    <dgm:cxn modelId="{D32A770A-83EE-4A00-B040-07DA436D23C7}" type="presOf" srcId="{FBEC4F56-CB9B-40AA-939B-9DD6470E1988}" destId="{D8DB1A37-BC6D-4203-86F9-03C8CAF7D9A4}" srcOrd="1" destOrd="0" presId="urn:microsoft.com/office/officeart/2005/8/layout/process3"/>
    <dgm:cxn modelId="{6DC14D0B-0B3F-4450-9350-F2F3E247424A}" type="presOf" srcId="{499916BE-FB5A-460E-B35A-4B62DF7A52C3}" destId="{B3046099-335D-4380-87AD-D4B57B9337D0}" srcOrd="0" destOrd="1" presId="urn:microsoft.com/office/officeart/2005/8/layout/process3"/>
    <dgm:cxn modelId="{1861C7AE-1B96-4533-9CF7-E0EE7431A8D8}" type="presOf" srcId="{DFDC30A7-78C6-417A-AE6D-BF6C32F91CEC}" destId="{12ED6C72-604C-4691-B626-D2F28304916E}" srcOrd="0" destOrd="0" presId="urn:microsoft.com/office/officeart/2005/8/layout/process3"/>
    <dgm:cxn modelId="{D0ADFDCC-CA13-4BF5-86D5-1E38B050952F}" type="presOf" srcId="{48EB5D86-75C5-4644-A0E4-D5E6899811EE}" destId="{C4072B5C-88C0-4B8B-ADBF-26D253D2DE89}" srcOrd="1" destOrd="0" presId="urn:microsoft.com/office/officeart/2005/8/layout/process3"/>
    <dgm:cxn modelId="{0004A824-2FB1-4B83-BA41-B17B0C8E2D38}" type="presOf" srcId="{787308F4-0B3F-4892-9103-2DAA3E2FD94B}" destId="{4A8D64F9-FF72-43BC-9AAE-AE759E0A3AAE}" srcOrd="1" destOrd="0" presId="urn:microsoft.com/office/officeart/2005/8/layout/process3"/>
    <dgm:cxn modelId="{11474891-5172-4CB1-9A44-EC97D45A6C3E}" srcId="{48EB5D86-75C5-4644-A0E4-D5E6899811EE}" destId="{E0860835-3D8F-4066-B41A-F661CE29C15B}" srcOrd="2" destOrd="0" parTransId="{358DC07C-AE57-4256-A862-CBAADD289308}" sibTransId="{1DA121FA-884F-4E85-AD6F-5F8E39342138}"/>
    <dgm:cxn modelId="{C613EAE9-F90E-4579-ACD7-C0A39D983F48}" type="presOf" srcId="{6334107C-754D-488E-8B51-42DCB4CA92C9}" destId="{B3046099-335D-4380-87AD-D4B57B9337D0}" srcOrd="0" destOrd="2" presId="urn:microsoft.com/office/officeart/2005/8/layout/process3"/>
    <dgm:cxn modelId="{6F8FB995-867E-45BE-86F0-5681F85D65D2}" srcId="{A15CF066-325C-45A7-9D7F-8050D1A423E1}" destId="{290EEFE8-E011-40F0-B196-7F68E81D5ED8}" srcOrd="1" destOrd="0" parTransId="{9A6896CA-1961-4A02-983F-1421774FB996}" sibTransId="{550CD653-DC2C-480A-BDFC-8072D6DBBFBE}"/>
    <dgm:cxn modelId="{AC47A3ED-AB59-43B9-80D6-53ECFB50C940}" type="presOf" srcId="{48EB5D86-75C5-4644-A0E4-D5E6899811EE}" destId="{E1A87437-2EBF-43AC-97F3-373E1DFB790D}" srcOrd="0" destOrd="0" presId="urn:microsoft.com/office/officeart/2005/8/layout/process3"/>
    <dgm:cxn modelId="{8D8297A0-0BDD-4F06-837E-C40FF53444CF}" type="presOf" srcId="{787308F4-0B3F-4892-9103-2DAA3E2FD94B}" destId="{B6837522-AE08-4F07-B8F4-E44350EFE363}" srcOrd="0" destOrd="0" presId="urn:microsoft.com/office/officeart/2005/8/layout/process3"/>
    <dgm:cxn modelId="{E135999B-29F3-445E-B55E-6EDC1FCE48B6}" type="presOf" srcId="{AC8DEC57-0263-4DA6-8EAF-8B64AE79707E}" destId="{B3046099-335D-4380-87AD-D4B57B9337D0}" srcOrd="0" destOrd="0" presId="urn:microsoft.com/office/officeart/2005/8/layout/process3"/>
    <dgm:cxn modelId="{08248A32-9AAA-4E1F-8304-C55ED137A685}" srcId="{DFDC30A7-78C6-417A-AE6D-BF6C32F91CEC}" destId="{A15CF066-325C-45A7-9D7F-8050D1A423E1}" srcOrd="1" destOrd="0" parTransId="{A21C4809-04B9-448D-A68E-3E0BD0912233}" sibTransId="{A13CAC26-55E4-4A2B-B3FB-B150B26D9954}"/>
    <dgm:cxn modelId="{4327BF0F-FDFF-455E-9906-2C2D5F01FE8B}" type="presOf" srcId="{290EEFE8-E011-40F0-B196-7F68E81D5ED8}" destId="{BF3A6C0E-EDAD-415C-91E5-CD412EEDB76C}" srcOrd="0" destOrd="1" presId="urn:microsoft.com/office/officeart/2005/8/layout/process3"/>
    <dgm:cxn modelId="{C341CAE3-71F0-4204-B84E-3C5A8E776293}" srcId="{787308F4-0B3F-4892-9103-2DAA3E2FD94B}" destId="{AC8DEC57-0263-4DA6-8EAF-8B64AE79707E}" srcOrd="0" destOrd="0" parTransId="{8CB1E868-3D7A-4541-AFE8-800B255BB0A0}" sibTransId="{131EE77A-39FD-468E-8B7B-C5D0245B6C67}"/>
    <dgm:cxn modelId="{1A83C00A-2A24-4D31-B78B-9611589674C5}" type="presOf" srcId="{A13CAC26-55E4-4A2B-B3FB-B150B26D9954}" destId="{104AA1F8-CDED-4B94-BA52-1354C0E15D26}" srcOrd="1" destOrd="0" presId="urn:microsoft.com/office/officeart/2005/8/layout/process3"/>
    <dgm:cxn modelId="{3DC24431-9060-45F3-A5DC-15FCA5805589}" srcId="{48EB5D86-75C5-4644-A0E4-D5E6899811EE}" destId="{02C8F760-FA72-4FEB-856B-CF59B2475214}" srcOrd="0" destOrd="0" parTransId="{8AD3D2BB-5E4B-4C00-9B47-6DCE73D53A84}" sibTransId="{C9B028D6-487D-440A-8C26-2382E55D040A}"/>
    <dgm:cxn modelId="{87771040-FC50-4A1D-8574-B66F2E609C4D}" srcId="{787308F4-0B3F-4892-9103-2DAA3E2FD94B}" destId="{499916BE-FB5A-460E-B35A-4B62DF7A52C3}" srcOrd="1" destOrd="0" parTransId="{B1645330-FBBC-4516-9446-F25561989BD3}" sibTransId="{07DA58C4-A490-4B40-91D5-9396F1C71992}"/>
    <dgm:cxn modelId="{B195B508-68DB-4FD2-9710-99F090170126}" type="presOf" srcId="{E0860835-3D8F-4066-B41A-F661CE29C15B}" destId="{E6964FD6-A5CB-4613-9B14-E22D6B2C98CE}" srcOrd="0" destOrd="2" presId="urn:microsoft.com/office/officeart/2005/8/layout/process3"/>
    <dgm:cxn modelId="{B9D2F684-D3F4-4662-8DED-7840D706E7A7}" srcId="{48EB5D86-75C5-4644-A0E4-D5E6899811EE}" destId="{7110F5E5-FFA6-4595-A964-4E7BA06D12E3}" srcOrd="1" destOrd="0" parTransId="{D66F136F-8BC5-4233-BE70-7F08DB5C91DE}" sibTransId="{BC9A71BC-9817-4F3D-B886-EE3788288C7D}"/>
    <dgm:cxn modelId="{CA7D2009-4FAB-4894-AB37-118EBB10F19E}" srcId="{A15CF066-325C-45A7-9D7F-8050D1A423E1}" destId="{40B9569D-1CD1-4C6F-8D2F-5A62D26FFBD5}" srcOrd="0" destOrd="0" parTransId="{C5B9F8A5-AB86-4FE3-A3F6-295E4D760E17}" sibTransId="{CC7BE766-A589-4D65-A3B4-F5168EBBB189}"/>
    <dgm:cxn modelId="{4D31B703-0276-4FA7-8F62-649AB793496D}" type="presOf" srcId="{A13CAC26-55E4-4A2B-B3FB-B150B26D9954}" destId="{567CB493-8CB7-4AEC-8C5A-057DEFE33030}" srcOrd="0" destOrd="0" presId="urn:microsoft.com/office/officeart/2005/8/layout/process3"/>
    <dgm:cxn modelId="{B27BC419-9269-45CA-9A0D-9789A58DE17B}" type="presOf" srcId="{02C8F760-FA72-4FEB-856B-CF59B2475214}" destId="{E6964FD6-A5CB-4613-9B14-E22D6B2C98CE}" srcOrd="0" destOrd="0" presId="urn:microsoft.com/office/officeart/2005/8/layout/process3"/>
    <dgm:cxn modelId="{39B59E28-9864-4381-916C-9909E21B9B03}" srcId="{DFDC30A7-78C6-417A-AE6D-BF6C32F91CEC}" destId="{787308F4-0B3F-4892-9103-2DAA3E2FD94B}" srcOrd="0" destOrd="0" parTransId="{C30BDA53-5D69-4206-8D53-9AE3394A6DE6}" sibTransId="{FBEC4F56-CB9B-40AA-939B-9DD6470E1988}"/>
    <dgm:cxn modelId="{34DD5324-436B-475F-9028-C3C45AB4797A}" srcId="{DFDC30A7-78C6-417A-AE6D-BF6C32F91CEC}" destId="{48EB5D86-75C5-4644-A0E4-D5E6899811EE}" srcOrd="2" destOrd="0" parTransId="{056DE069-34F5-40D2-977A-9734D739609A}" sibTransId="{0FDB90BC-1AFC-4539-AD4F-A1C220E59984}"/>
    <dgm:cxn modelId="{E1EC6036-CA88-4875-9021-ECB015B6ECC9}" type="presOf" srcId="{A15CF066-325C-45A7-9D7F-8050D1A423E1}" destId="{D9C3F354-6E07-4789-B4C2-C6E0C38DCB56}" srcOrd="0" destOrd="0" presId="urn:microsoft.com/office/officeart/2005/8/layout/process3"/>
    <dgm:cxn modelId="{543E8DBA-0382-48F7-8F41-A6D54BAB2829}" type="presOf" srcId="{7110F5E5-FFA6-4595-A964-4E7BA06D12E3}" destId="{E6964FD6-A5CB-4613-9B14-E22D6B2C98CE}" srcOrd="0" destOrd="1" presId="urn:microsoft.com/office/officeart/2005/8/layout/process3"/>
    <dgm:cxn modelId="{14FA3882-E726-4CA7-8343-BFF079460960}" srcId="{787308F4-0B3F-4892-9103-2DAA3E2FD94B}" destId="{6334107C-754D-488E-8B51-42DCB4CA92C9}" srcOrd="2" destOrd="0" parTransId="{75942B65-BABF-4FA3-8F51-38E4F07EB1A7}" sibTransId="{DB05F5F7-7BAC-4B41-AC09-52999DDCE75E}"/>
    <dgm:cxn modelId="{3289DD4F-070E-4832-90B3-A3B99D91BE5A}" type="presParOf" srcId="{12ED6C72-604C-4691-B626-D2F28304916E}" destId="{AA57CB18-C692-45EB-94B6-62F5707362DB}" srcOrd="0" destOrd="0" presId="urn:microsoft.com/office/officeart/2005/8/layout/process3"/>
    <dgm:cxn modelId="{1EF3B15E-7AC8-4CCB-900E-7375BA4FE46B}" type="presParOf" srcId="{AA57CB18-C692-45EB-94B6-62F5707362DB}" destId="{B6837522-AE08-4F07-B8F4-E44350EFE363}" srcOrd="0" destOrd="0" presId="urn:microsoft.com/office/officeart/2005/8/layout/process3"/>
    <dgm:cxn modelId="{FC51A894-05B5-49B6-B535-C9448E6E5954}" type="presParOf" srcId="{AA57CB18-C692-45EB-94B6-62F5707362DB}" destId="{4A8D64F9-FF72-43BC-9AAE-AE759E0A3AAE}" srcOrd="1" destOrd="0" presId="urn:microsoft.com/office/officeart/2005/8/layout/process3"/>
    <dgm:cxn modelId="{C7902D7E-15C4-493B-BBB2-54F282C8A92B}" type="presParOf" srcId="{AA57CB18-C692-45EB-94B6-62F5707362DB}" destId="{B3046099-335D-4380-87AD-D4B57B9337D0}" srcOrd="2" destOrd="0" presId="urn:microsoft.com/office/officeart/2005/8/layout/process3"/>
    <dgm:cxn modelId="{9873F1E7-8D29-4A2B-B176-42C3A188E7AC}" type="presParOf" srcId="{12ED6C72-604C-4691-B626-D2F28304916E}" destId="{DC2F2ADA-A224-4B86-9072-2E4EC0D66030}" srcOrd="1" destOrd="0" presId="urn:microsoft.com/office/officeart/2005/8/layout/process3"/>
    <dgm:cxn modelId="{076BF811-415E-4412-AEA1-036FE39CED78}" type="presParOf" srcId="{DC2F2ADA-A224-4B86-9072-2E4EC0D66030}" destId="{D8DB1A37-BC6D-4203-86F9-03C8CAF7D9A4}" srcOrd="0" destOrd="0" presId="urn:microsoft.com/office/officeart/2005/8/layout/process3"/>
    <dgm:cxn modelId="{0EBC699A-2460-4153-A80C-64230DADCF62}" type="presParOf" srcId="{12ED6C72-604C-4691-B626-D2F28304916E}" destId="{BC63CD73-39CF-46AB-A982-779890CB1E6D}" srcOrd="2" destOrd="0" presId="urn:microsoft.com/office/officeart/2005/8/layout/process3"/>
    <dgm:cxn modelId="{E79B12EF-FBD3-4DD2-9F30-B2A43B76CF47}" type="presParOf" srcId="{BC63CD73-39CF-46AB-A982-779890CB1E6D}" destId="{D9C3F354-6E07-4789-B4C2-C6E0C38DCB56}" srcOrd="0" destOrd="0" presId="urn:microsoft.com/office/officeart/2005/8/layout/process3"/>
    <dgm:cxn modelId="{0185C888-A06C-4031-ADE5-374A74E3A326}" type="presParOf" srcId="{BC63CD73-39CF-46AB-A982-779890CB1E6D}" destId="{A3F00739-8EF4-419E-81CF-D41F4CBF4D96}" srcOrd="1" destOrd="0" presId="urn:microsoft.com/office/officeart/2005/8/layout/process3"/>
    <dgm:cxn modelId="{0DC6809C-E9F5-4C1E-83AF-D28E8881FE4A}" type="presParOf" srcId="{BC63CD73-39CF-46AB-A982-779890CB1E6D}" destId="{BF3A6C0E-EDAD-415C-91E5-CD412EEDB76C}" srcOrd="2" destOrd="0" presId="urn:microsoft.com/office/officeart/2005/8/layout/process3"/>
    <dgm:cxn modelId="{4C8FB258-09D7-4C71-9432-4B640790402F}" type="presParOf" srcId="{12ED6C72-604C-4691-B626-D2F28304916E}" destId="{567CB493-8CB7-4AEC-8C5A-057DEFE33030}" srcOrd="3" destOrd="0" presId="urn:microsoft.com/office/officeart/2005/8/layout/process3"/>
    <dgm:cxn modelId="{152000A3-9066-4AF9-8675-7FA057C569A2}" type="presParOf" srcId="{567CB493-8CB7-4AEC-8C5A-057DEFE33030}" destId="{104AA1F8-CDED-4B94-BA52-1354C0E15D26}" srcOrd="0" destOrd="0" presId="urn:microsoft.com/office/officeart/2005/8/layout/process3"/>
    <dgm:cxn modelId="{BE70A075-1ABB-475A-BCB8-5D2B7864DF2A}" type="presParOf" srcId="{12ED6C72-604C-4691-B626-D2F28304916E}" destId="{5B0053DE-D886-4F28-B8C4-8DE9C529606B}" srcOrd="4" destOrd="0" presId="urn:microsoft.com/office/officeart/2005/8/layout/process3"/>
    <dgm:cxn modelId="{CDB3DE0C-59B5-459A-9528-59B8A69895CA}" type="presParOf" srcId="{5B0053DE-D886-4F28-B8C4-8DE9C529606B}" destId="{E1A87437-2EBF-43AC-97F3-373E1DFB790D}" srcOrd="0" destOrd="0" presId="urn:microsoft.com/office/officeart/2005/8/layout/process3"/>
    <dgm:cxn modelId="{DE114953-3064-4455-89E1-AECB17D46778}" type="presParOf" srcId="{5B0053DE-D886-4F28-B8C4-8DE9C529606B}" destId="{C4072B5C-88C0-4B8B-ADBF-26D253D2DE89}" srcOrd="1" destOrd="0" presId="urn:microsoft.com/office/officeart/2005/8/layout/process3"/>
    <dgm:cxn modelId="{78B68ABC-1773-4B99-A75F-9D39CEAF8C31}" type="presParOf" srcId="{5B0053DE-D886-4F28-B8C4-8DE9C529606B}" destId="{E6964FD6-A5CB-4613-9B14-E22D6B2C98C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D64F9-FF72-43BC-9AAE-AE759E0A3AAE}">
      <dsp:nvSpPr>
        <dsp:cNvPr id="0" name=""/>
        <dsp:cNvSpPr/>
      </dsp:nvSpPr>
      <dsp:spPr>
        <a:xfrm>
          <a:off x="4226" y="94096"/>
          <a:ext cx="1921520" cy="7932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Preparación de vista</a:t>
          </a:r>
          <a:endParaRPr lang="es-CO" sz="1400" kern="1200" dirty="0"/>
        </a:p>
      </dsp:txBody>
      <dsp:txXfrm>
        <a:off x="4226" y="94096"/>
        <a:ext cx="1921520" cy="528809"/>
      </dsp:txXfrm>
    </dsp:sp>
    <dsp:sp modelId="{B3046099-335D-4380-87AD-D4B57B9337D0}">
      <dsp:nvSpPr>
        <dsp:cNvPr id="0" name=""/>
        <dsp:cNvSpPr/>
      </dsp:nvSpPr>
      <dsp:spPr>
        <a:xfrm>
          <a:off x="397790" y="622905"/>
          <a:ext cx="1921520" cy="1659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/>
            <a:t>Cargar capas al proyecto</a:t>
          </a:r>
          <a:endParaRPr lang="es-C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/>
            <a:t>Configurar leyenda</a:t>
          </a:r>
          <a:endParaRPr lang="es-C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/>
            <a:t>Configurar etiquetas</a:t>
          </a:r>
          <a:endParaRPr lang="es-CO" sz="1400" kern="1200" dirty="0"/>
        </a:p>
      </dsp:txBody>
      <dsp:txXfrm>
        <a:off x="446388" y="671503"/>
        <a:ext cx="1824324" cy="1562066"/>
      </dsp:txXfrm>
    </dsp:sp>
    <dsp:sp modelId="{DC2F2ADA-A224-4B86-9072-2E4EC0D66030}">
      <dsp:nvSpPr>
        <dsp:cNvPr id="0" name=""/>
        <dsp:cNvSpPr/>
      </dsp:nvSpPr>
      <dsp:spPr>
        <a:xfrm>
          <a:off x="2217042" y="119299"/>
          <a:ext cx="617546" cy="4784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kern="1200"/>
        </a:p>
      </dsp:txBody>
      <dsp:txXfrm>
        <a:off x="2217042" y="214980"/>
        <a:ext cx="474025" cy="287041"/>
      </dsp:txXfrm>
    </dsp:sp>
    <dsp:sp modelId="{A3F00739-8EF4-419E-81CF-D41F4CBF4D96}">
      <dsp:nvSpPr>
        <dsp:cNvPr id="0" name=""/>
        <dsp:cNvSpPr/>
      </dsp:nvSpPr>
      <dsp:spPr>
        <a:xfrm>
          <a:off x="3090929" y="94096"/>
          <a:ext cx="1921520" cy="793213"/>
        </a:xfrm>
        <a:prstGeom prst="roundRect">
          <a:avLst>
            <a:gd name="adj" fmla="val 10000"/>
          </a:avLst>
        </a:prstGeom>
        <a:solidFill>
          <a:schemeClr val="accent2">
            <a:hueOff val="-368613"/>
            <a:satOff val="44335"/>
            <a:lumOff val="509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Creación de Nuevo reporte</a:t>
          </a:r>
          <a:endParaRPr lang="es-CO" sz="1400" kern="1200" dirty="0"/>
        </a:p>
      </dsp:txBody>
      <dsp:txXfrm>
        <a:off x="3090929" y="94096"/>
        <a:ext cx="1921520" cy="528809"/>
      </dsp:txXfrm>
    </dsp:sp>
    <dsp:sp modelId="{BF3A6C0E-EDAD-415C-91E5-CD412EEDB76C}">
      <dsp:nvSpPr>
        <dsp:cNvPr id="0" name=""/>
        <dsp:cNvSpPr/>
      </dsp:nvSpPr>
      <dsp:spPr>
        <a:xfrm>
          <a:off x="3484493" y="622905"/>
          <a:ext cx="1921520" cy="1659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-368613"/>
              <a:satOff val="44335"/>
              <a:lumOff val="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/>
            <a:t>Proyecto/New Report</a:t>
          </a:r>
          <a:endParaRPr lang="es-C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/>
            <a:t>Asignar nombre al nuevo reporte</a:t>
          </a:r>
          <a:endParaRPr lang="es-CO" sz="1400" kern="1200" dirty="0"/>
        </a:p>
      </dsp:txBody>
      <dsp:txXfrm>
        <a:off x="3533091" y="671503"/>
        <a:ext cx="1824324" cy="1562066"/>
      </dsp:txXfrm>
    </dsp:sp>
    <dsp:sp modelId="{567CB493-8CB7-4AEC-8C5A-057DEFE33030}">
      <dsp:nvSpPr>
        <dsp:cNvPr id="0" name=""/>
        <dsp:cNvSpPr/>
      </dsp:nvSpPr>
      <dsp:spPr>
        <a:xfrm>
          <a:off x="5303745" y="119299"/>
          <a:ext cx="617546" cy="4784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37226"/>
            <a:satOff val="88670"/>
            <a:lumOff val="10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1100" kern="1200"/>
        </a:p>
      </dsp:txBody>
      <dsp:txXfrm>
        <a:off x="5303745" y="214980"/>
        <a:ext cx="474025" cy="287041"/>
      </dsp:txXfrm>
    </dsp:sp>
    <dsp:sp modelId="{C4072B5C-88C0-4B8B-ADBF-26D253D2DE89}">
      <dsp:nvSpPr>
        <dsp:cNvPr id="0" name=""/>
        <dsp:cNvSpPr/>
      </dsp:nvSpPr>
      <dsp:spPr>
        <a:xfrm>
          <a:off x="6177632" y="94096"/>
          <a:ext cx="1921520" cy="793213"/>
        </a:xfrm>
        <a:prstGeom prst="roundRect">
          <a:avLst>
            <a:gd name="adj" fmla="val 10000"/>
          </a:avLst>
        </a:prstGeom>
        <a:solidFill>
          <a:schemeClr val="accent2">
            <a:hueOff val="-737226"/>
            <a:satOff val="88670"/>
            <a:lumOff val="101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kern="1200" dirty="0" smtClean="0"/>
            <a:t>Organización del reporte</a:t>
          </a:r>
          <a:endParaRPr lang="es-CO" sz="1400" kern="1200" dirty="0"/>
        </a:p>
      </dsp:txBody>
      <dsp:txXfrm>
        <a:off x="6177632" y="94096"/>
        <a:ext cx="1921520" cy="528809"/>
      </dsp:txXfrm>
    </dsp:sp>
    <dsp:sp modelId="{E6964FD6-A5CB-4613-9B14-E22D6B2C98CE}">
      <dsp:nvSpPr>
        <dsp:cNvPr id="0" name=""/>
        <dsp:cNvSpPr/>
      </dsp:nvSpPr>
      <dsp:spPr>
        <a:xfrm>
          <a:off x="6571197" y="622905"/>
          <a:ext cx="1921520" cy="16592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-737226"/>
              <a:satOff val="88670"/>
              <a:lumOff val="10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/>
            <a:t>Se abre la ventana report</a:t>
          </a:r>
          <a:endParaRPr lang="es-C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/>
            <a:t>Se configuran secciones de composición estática</a:t>
          </a:r>
          <a:endParaRPr lang="es-C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 smtClean="0"/>
            <a:t>Se configuran grupos de campos </a:t>
          </a:r>
          <a:endParaRPr lang="es-CO" sz="1400" kern="1200" dirty="0"/>
        </a:p>
      </dsp:txBody>
      <dsp:txXfrm>
        <a:off x="6619795" y="671503"/>
        <a:ext cx="1824324" cy="1562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21" name="20 Rectángulo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32 Rectángulo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21 Rectángulo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31 Rectángulo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6 Rectángulo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Rectángulo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5" name="4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11 Marcador de contenido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9 Rectángulo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24/08/2018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sp>
        <p:nvSpPr>
          <p:cNvPr id="28" name="27 Conector recto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Conector recto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9 Triángulo isósceles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hyperlink" Target="Reporte%20amenazas1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195736" y="620688"/>
            <a:ext cx="465371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400" b="1" i="1" dirty="0" smtClean="0"/>
              <a:t>REPORTES QGIS </a:t>
            </a:r>
          </a:p>
          <a:p>
            <a:pPr algn="ctr"/>
            <a:r>
              <a:rPr lang="es-CO" sz="2400" b="1" i="1" dirty="0" smtClean="0"/>
              <a:t>Versión  3.2.1</a:t>
            </a:r>
            <a:endParaRPr lang="es-CO" sz="2400" b="1" i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2217440" y="3930877"/>
            <a:ext cx="4812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Elaborado por: Sonia Constanza Garzón Martínez</a:t>
            </a:r>
          </a:p>
          <a:p>
            <a:pPr algn="ctr"/>
            <a:r>
              <a:rPr lang="es-CO" dirty="0" smtClean="0"/>
              <a:t>Tema: Exploración funcional de QGIS Desktop</a:t>
            </a:r>
            <a:endParaRPr lang="es-CO" dirty="0"/>
          </a:p>
        </p:txBody>
      </p:sp>
      <p:sp>
        <p:nvSpPr>
          <p:cNvPr id="6" name="5 CuadroTexto"/>
          <p:cNvSpPr txBox="1"/>
          <p:nvPr/>
        </p:nvSpPr>
        <p:spPr>
          <a:xfrm>
            <a:off x="3585408" y="5013176"/>
            <a:ext cx="2345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Grupo </a:t>
            </a:r>
            <a:r>
              <a:rPr lang="es-CO" dirty="0" err="1" smtClean="0"/>
              <a:t>QGis</a:t>
            </a:r>
            <a:r>
              <a:rPr lang="es-CO" dirty="0" smtClean="0"/>
              <a:t> Colombia</a:t>
            </a:r>
          </a:p>
          <a:p>
            <a:pPr algn="ctr"/>
            <a:r>
              <a:rPr lang="es-CO" dirty="0" smtClean="0"/>
              <a:t>25  de agosto de 2018</a:t>
            </a:r>
            <a:endParaRPr lang="es-CO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76" y="2311549"/>
            <a:ext cx="2718048" cy="117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2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3. Ventajas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s-CO" dirty="0" smtClean="0"/>
              <a:t>Diseño del mapa dentro del generador de reportes, que evita la interacción con diferentes módulos de </a:t>
            </a:r>
            <a:r>
              <a:rPr lang="es-CO" dirty="0" err="1" smtClean="0"/>
              <a:t>Qgis</a:t>
            </a:r>
            <a:r>
              <a:rPr lang="es-CO" dirty="0" smtClean="0"/>
              <a:t> (</a:t>
            </a:r>
            <a:r>
              <a:rPr lang="es-CO" dirty="0" err="1" smtClean="0"/>
              <a:t>Layout</a:t>
            </a:r>
            <a:r>
              <a:rPr lang="es-CO" dirty="0" smtClean="0"/>
              <a:t>) para la construcción del reporte. </a:t>
            </a:r>
          </a:p>
          <a:p>
            <a:r>
              <a:rPr lang="es-CO" dirty="0" smtClean="0"/>
              <a:t>Estructuración sencilla del documento de reporte mediante la adición de secciones estáticas o bloques de iteración por atributos.</a:t>
            </a:r>
          </a:p>
          <a:p>
            <a:r>
              <a:rPr lang="es-CO" dirty="0" smtClean="0"/>
              <a:t>Posibilidad de exportar el reporte en diferentes formatos: </a:t>
            </a:r>
            <a:r>
              <a:rPr lang="es-CO" dirty="0" err="1" smtClean="0"/>
              <a:t>pdf</a:t>
            </a:r>
            <a:r>
              <a:rPr lang="es-CO" dirty="0" smtClean="0"/>
              <a:t>, </a:t>
            </a:r>
            <a:r>
              <a:rPr lang="es-CO" dirty="0" err="1" smtClean="0"/>
              <a:t>svg</a:t>
            </a:r>
            <a:r>
              <a:rPr lang="es-CO" dirty="0" smtClean="0"/>
              <a:t>, imagen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4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4. Producto final</a:t>
            </a:r>
            <a:endParaRPr lang="es-CO" dirty="0"/>
          </a:p>
        </p:txBody>
      </p:sp>
      <p:pic>
        <p:nvPicPr>
          <p:cNvPr id="4" name="3 Marcador de contenido">
            <a:hlinkClick r:id="rId2" action="ppaction://hlinkfile"/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72815"/>
            <a:ext cx="3528392" cy="3359643"/>
          </a:xfrm>
        </p:spPr>
      </p:pic>
    </p:spTree>
    <p:extLst>
      <p:ext uri="{BB962C8B-B14F-4D97-AF65-F5344CB8AC3E}">
        <p14:creationId xmlns:p14="http://schemas.microsoft.com/office/powerpoint/2010/main" val="358955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Tabla de contenido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67544" y="2060848"/>
            <a:ext cx="4258816" cy="2281808"/>
          </a:xfrm>
        </p:spPr>
        <p:txBody>
          <a:bodyPr/>
          <a:lstStyle/>
          <a:p>
            <a:r>
              <a:rPr lang="es-CO" dirty="0" smtClean="0"/>
              <a:t>Alcance de la herramienta</a:t>
            </a:r>
          </a:p>
          <a:p>
            <a:r>
              <a:rPr lang="es-CO" dirty="0" smtClean="0"/>
              <a:t>Configuración del proyecto</a:t>
            </a:r>
          </a:p>
          <a:p>
            <a:r>
              <a:rPr lang="es-CO" dirty="0" smtClean="0"/>
              <a:t>Beneficios</a:t>
            </a:r>
          </a:p>
          <a:p>
            <a:r>
              <a:rPr lang="es-CO" dirty="0" smtClean="0"/>
              <a:t>Producto final</a:t>
            </a:r>
            <a:endParaRPr lang="es-CO" dirty="0"/>
          </a:p>
        </p:txBody>
      </p:sp>
      <p:grpSp>
        <p:nvGrpSpPr>
          <p:cNvPr id="6" name="5 Grupo"/>
          <p:cNvGrpSpPr/>
          <p:nvPr/>
        </p:nvGrpSpPr>
        <p:grpSpPr>
          <a:xfrm>
            <a:off x="5508104" y="1988840"/>
            <a:ext cx="2646448" cy="2880320"/>
            <a:chOff x="5508104" y="1988840"/>
            <a:chExt cx="2646448" cy="2880320"/>
          </a:xfrm>
        </p:grpSpPr>
        <p:pic>
          <p:nvPicPr>
            <p:cNvPr id="4" name="3 Imagen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4" y="1988840"/>
              <a:ext cx="2646448" cy="2880320"/>
            </a:xfrm>
            <a:prstGeom prst="rect">
              <a:avLst/>
            </a:prstGeom>
          </p:spPr>
        </p:pic>
        <p:pic>
          <p:nvPicPr>
            <p:cNvPr id="5" name="4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228" y="2334171"/>
              <a:ext cx="1816200" cy="783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293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612304"/>
          </a:xfrm>
        </p:spPr>
        <p:txBody>
          <a:bodyPr/>
          <a:lstStyle/>
          <a:p>
            <a:r>
              <a:rPr lang="es-CO" b="1" dirty="0" smtClean="0">
                <a:solidFill>
                  <a:schemeClr val="accent3">
                    <a:lumMod val="75000"/>
                  </a:schemeClr>
                </a:solidFill>
              </a:rPr>
              <a:t>1.Alcance de la herramienta</a:t>
            </a:r>
            <a:endParaRPr lang="es-CO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457200" y="1579240"/>
            <a:ext cx="4186808" cy="4298032"/>
          </a:xfrm>
        </p:spPr>
        <p:txBody>
          <a:bodyPr>
            <a:noAutofit/>
          </a:bodyPr>
          <a:lstStyle/>
          <a:p>
            <a:pPr algn="just"/>
            <a:r>
              <a:rPr lang="es-CO" sz="2000" dirty="0" smtClean="0"/>
              <a:t>En </a:t>
            </a:r>
            <a:r>
              <a:rPr lang="es-CO" sz="2000" dirty="0" err="1" smtClean="0"/>
              <a:t>Qgis</a:t>
            </a:r>
            <a:r>
              <a:rPr lang="es-CO" sz="2000" dirty="0" smtClean="0"/>
              <a:t> Desktop a partir de la Versión 3 se encuentra la herramienta “New Report”.</a:t>
            </a:r>
          </a:p>
          <a:p>
            <a:pPr algn="just"/>
            <a:r>
              <a:rPr lang="es-CO" sz="2000" b="1" i="1" dirty="0" smtClean="0"/>
              <a:t>Propósito</a:t>
            </a:r>
            <a:r>
              <a:rPr lang="es-CO" sz="2000" dirty="0" smtClean="0"/>
              <a:t>: mejorar las </a:t>
            </a:r>
            <a:r>
              <a:rPr lang="es-CO" sz="2000" dirty="0"/>
              <a:t>salidas para impresión incluyendo la opción para crear reportes con </a:t>
            </a:r>
            <a:r>
              <a:rPr lang="es-CO" sz="2000" dirty="0" smtClean="0"/>
              <a:t>mapas propios y </a:t>
            </a:r>
            <a:r>
              <a:rPr lang="es-CO" sz="2000" dirty="0"/>
              <a:t>tablas de </a:t>
            </a:r>
            <a:r>
              <a:rPr lang="es-CO" sz="2000" dirty="0" smtClean="0"/>
              <a:t>atributos, así como la automatización para la preparación de múltiples mapas impresos homólogo a la herramienta Atlas de versiones previas.</a:t>
            </a:r>
          </a:p>
          <a:p>
            <a:pPr algn="just"/>
            <a:r>
              <a:rPr lang="es-CO" sz="2000" b="1" dirty="0" smtClean="0"/>
              <a:t>Ubicación: </a:t>
            </a:r>
            <a:r>
              <a:rPr lang="es-CO" sz="2000" dirty="0" smtClean="0"/>
              <a:t>Proyecto/New Report</a:t>
            </a:r>
            <a:endParaRPr lang="es-CO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92896"/>
            <a:ext cx="3147044" cy="13119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49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solidFill>
                  <a:schemeClr val="accent3">
                    <a:lumMod val="75000"/>
                  </a:schemeClr>
                </a:solidFill>
              </a:rPr>
              <a:t>2. Configuración del reporte</a:t>
            </a:r>
            <a:endParaRPr lang="es-CO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942317131"/>
              </p:ext>
            </p:extLst>
          </p:nvPr>
        </p:nvGraphicFramePr>
        <p:xfrm>
          <a:off x="395536" y="2420888"/>
          <a:ext cx="8496944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75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Preparación de vista</a:t>
            </a:r>
            <a:endParaRPr lang="es-CO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4" y="1340768"/>
            <a:ext cx="8745454" cy="489654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4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Creación del nuevo reporte</a:t>
            </a:r>
            <a:endParaRPr lang="es-CO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9702" r="9624" b="10865"/>
          <a:stretch/>
        </p:blipFill>
        <p:spPr bwMode="auto">
          <a:xfrm>
            <a:off x="179512" y="1582855"/>
            <a:ext cx="8795238" cy="492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868150"/>
            <a:ext cx="3006792" cy="131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02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Organización del nuevo reporte</a:t>
            </a:r>
            <a:endParaRPr lang="es-CO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0" y="1556792"/>
            <a:ext cx="8235808" cy="462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368640" y="2276872"/>
            <a:ext cx="216024" cy="252028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3 Llamada rectangular redondeada"/>
          <p:cNvSpPr/>
          <p:nvPr/>
        </p:nvSpPr>
        <p:spPr>
          <a:xfrm>
            <a:off x="368640" y="5517232"/>
            <a:ext cx="1368152" cy="576064"/>
          </a:xfrm>
          <a:prstGeom prst="wedgeRoundRectCallout">
            <a:avLst>
              <a:gd name="adj1" fmla="val -43047"/>
              <a:gd name="adj2" fmla="val -1739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Herramientas de </a:t>
            </a:r>
            <a:r>
              <a:rPr lang="es-CO" sz="1600" dirty="0" err="1" smtClean="0"/>
              <a:t>layout</a:t>
            </a:r>
            <a:endParaRPr lang="es-CO" sz="1600" dirty="0"/>
          </a:p>
        </p:txBody>
      </p:sp>
      <p:sp>
        <p:nvSpPr>
          <p:cNvPr id="8" name="7 Rectángulo"/>
          <p:cNvSpPr/>
          <p:nvPr/>
        </p:nvSpPr>
        <p:spPr>
          <a:xfrm>
            <a:off x="584664" y="2276872"/>
            <a:ext cx="2331152" cy="259228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8 Llamada rectangular redondeada"/>
          <p:cNvSpPr/>
          <p:nvPr/>
        </p:nvSpPr>
        <p:spPr>
          <a:xfrm>
            <a:off x="2411760" y="5517232"/>
            <a:ext cx="1368152" cy="576064"/>
          </a:xfrm>
          <a:prstGeom prst="wedgeRoundRectCallout">
            <a:avLst>
              <a:gd name="adj1" fmla="val -43047"/>
              <a:gd name="adj2" fmla="val -1739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Organizador de informe</a:t>
            </a:r>
            <a:endParaRPr lang="es-CO" sz="1600" dirty="0"/>
          </a:p>
        </p:txBody>
      </p:sp>
      <p:sp>
        <p:nvSpPr>
          <p:cNvPr id="10" name="9 Rectángulo"/>
          <p:cNvSpPr/>
          <p:nvPr/>
        </p:nvSpPr>
        <p:spPr>
          <a:xfrm>
            <a:off x="3203848" y="2571279"/>
            <a:ext cx="2331152" cy="259228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4028" r="73144" b="36528"/>
          <a:stretch/>
        </p:blipFill>
        <p:spPr bwMode="auto">
          <a:xfrm>
            <a:off x="1767680" y="3192289"/>
            <a:ext cx="175024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5 Conector recto"/>
          <p:cNvCxnSpPr/>
          <p:nvPr/>
        </p:nvCxnSpPr>
        <p:spPr>
          <a:xfrm flipV="1">
            <a:off x="755576" y="3192289"/>
            <a:ext cx="1012104" cy="956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 flipV="1">
            <a:off x="755576" y="3839989"/>
            <a:ext cx="1012104" cy="309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Rectángulo"/>
          <p:cNvSpPr/>
          <p:nvPr/>
        </p:nvSpPr>
        <p:spPr>
          <a:xfrm>
            <a:off x="5796136" y="3429000"/>
            <a:ext cx="2808312" cy="2592288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10 Llamada rectangular redondeada"/>
          <p:cNvSpPr/>
          <p:nvPr/>
        </p:nvSpPr>
        <p:spPr>
          <a:xfrm>
            <a:off x="4532656" y="5805264"/>
            <a:ext cx="1695528" cy="792088"/>
          </a:xfrm>
          <a:prstGeom prst="wedgeRoundRectCallout">
            <a:avLst>
              <a:gd name="adj1" fmla="val -72259"/>
              <a:gd name="adj2" fmla="val -1590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Espacio de trabajo para el diseño </a:t>
            </a:r>
            <a:endParaRPr lang="es-CO" sz="1600" dirty="0"/>
          </a:p>
        </p:txBody>
      </p:sp>
      <p:sp>
        <p:nvSpPr>
          <p:cNvPr id="20" name="19 Llamada rectangular redondeada"/>
          <p:cNvSpPr/>
          <p:nvPr/>
        </p:nvSpPr>
        <p:spPr>
          <a:xfrm>
            <a:off x="7092280" y="5625244"/>
            <a:ext cx="1695528" cy="792088"/>
          </a:xfrm>
          <a:prstGeom prst="wedgeRoundRectCallout">
            <a:avLst>
              <a:gd name="adj1" fmla="val -72259"/>
              <a:gd name="adj2" fmla="val -1590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/>
              <a:t>Parámetros de diseño y propiedades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9585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Configurando composición estática</a:t>
            </a:r>
            <a:endParaRPr lang="es-CO" dirty="0"/>
          </a:p>
        </p:txBody>
      </p:sp>
      <p:grpSp>
        <p:nvGrpSpPr>
          <p:cNvPr id="4" name="3 Grupo"/>
          <p:cNvGrpSpPr/>
          <p:nvPr/>
        </p:nvGrpSpPr>
        <p:grpSpPr>
          <a:xfrm>
            <a:off x="251520" y="1484784"/>
            <a:ext cx="8536288" cy="4932548"/>
            <a:chOff x="251520" y="1484784"/>
            <a:chExt cx="8536288" cy="493254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4784"/>
              <a:ext cx="8489398" cy="3960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4 Llamada rectangular redondeada"/>
            <p:cNvSpPr/>
            <p:nvPr/>
          </p:nvSpPr>
          <p:spPr>
            <a:xfrm>
              <a:off x="7092280" y="5625244"/>
              <a:ext cx="1695528" cy="792088"/>
            </a:xfrm>
            <a:prstGeom prst="wedgeRoundRectCallout">
              <a:avLst>
                <a:gd name="adj1" fmla="val -36867"/>
                <a:gd name="adj2" fmla="val -22159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 smtClean="0"/>
                <a:t>Asignación de escala y rotación de mapa</a:t>
              </a:r>
              <a:endParaRPr lang="es-CO" sz="1600" dirty="0"/>
            </a:p>
          </p:txBody>
        </p:sp>
        <p:sp>
          <p:nvSpPr>
            <p:cNvPr id="6" name="5 Rectángulo"/>
            <p:cNvSpPr/>
            <p:nvPr/>
          </p:nvSpPr>
          <p:spPr>
            <a:xfrm>
              <a:off x="6660232" y="3501007"/>
              <a:ext cx="2080686" cy="792089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" name="6 Grupo"/>
          <p:cNvGrpSpPr/>
          <p:nvPr/>
        </p:nvGrpSpPr>
        <p:grpSpPr>
          <a:xfrm>
            <a:off x="281528" y="1535472"/>
            <a:ext cx="8720776" cy="3858840"/>
            <a:chOff x="7555864" y="-1899593"/>
            <a:chExt cx="8720776" cy="385884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864" y="-1899593"/>
              <a:ext cx="8489398" cy="3019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8 Rectángulo"/>
            <p:cNvSpPr/>
            <p:nvPr/>
          </p:nvSpPr>
          <p:spPr>
            <a:xfrm>
              <a:off x="13068249" y="-379530"/>
              <a:ext cx="2977013" cy="922674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10 Llamada rectangular redondeada"/>
            <p:cNvSpPr/>
            <p:nvPr/>
          </p:nvSpPr>
          <p:spPr>
            <a:xfrm>
              <a:off x="14581112" y="1167159"/>
              <a:ext cx="1695528" cy="792088"/>
            </a:xfrm>
            <a:prstGeom prst="wedgeRoundRectCallout">
              <a:avLst>
                <a:gd name="adj1" fmla="val -72259"/>
                <a:gd name="adj2" fmla="val -15906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 smtClean="0"/>
                <a:t>Configuración de cuadricula</a:t>
              </a:r>
              <a:endParaRPr lang="es-CO" sz="1600" dirty="0"/>
            </a:p>
          </p:txBody>
        </p:sp>
      </p:grpSp>
      <p:grpSp>
        <p:nvGrpSpPr>
          <p:cNvPr id="8" name="7 Grupo"/>
          <p:cNvGrpSpPr/>
          <p:nvPr/>
        </p:nvGrpSpPr>
        <p:grpSpPr>
          <a:xfrm>
            <a:off x="243800" y="1457259"/>
            <a:ext cx="8758504" cy="4852061"/>
            <a:chOff x="9396536" y="1535472"/>
            <a:chExt cx="9290050" cy="504190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536" y="1535472"/>
              <a:ext cx="9290050" cy="5041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13 Llamada rectangular redondeada"/>
            <p:cNvSpPr/>
            <p:nvPr/>
          </p:nvSpPr>
          <p:spPr>
            <a:xfrm>
              <a:off x="10476656" y="3104963"/>
              <a:ext cx="1080120" cy="359929"/>
            </a:xfrm>
            <a:prstGeom prst="wedgeRoundRectCallout">
              <a:avLst>
                <a:gd name="adj1" fmla="val -131812"/>
                <a:gd name="adj2" fmla="val 949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 smtClean="0"/>
                <a:t>Leyenda</a:t>
              </a:r>
              <a:endParaRPr lang="es-CO" sz="1600" dirty="0"/>
            </a:p>
          </p:txBody>
        </p:sp>
        <p:sp>
          <p:nvSpPr>
            <p:cNvPr id="15" name="14 Llamada rectangular redondeada"/>
            <p:cNvSpPr/>
            <p:nvPr/>
          </p:nvSpPr>
          <p:spPr>
            <a:xfrm>
              <a:off x="10496752" y="3617291"/>
              <a:ext cx="1080120" cy="531789"/>
            </a:xfrm>
            <a:prstGeom prst="wedgeRoundRectCallout">
              <a:avLst>
                <a:gd name="adj1" fmla="val -128990"/>
                <a:gd name="adj2" fmla="val -8366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 smtClean="0"/>
                <a:t>Escala gráfica</a:t>
              </a:r>
              <a:endParaRPr lang="es-CO" sz="1600" dirty="0"/>
            </a:p>
          </p:txBody>
        </p:sp>
        <p:sp>
          <p:nvSpPr>
            <p:cNvPr id="16" name="15 Llamada rectangular redondeada"/>
            <p:cNvSpPr/>
            <p:nvPr/>
          </p:nvSpPr>
          <p:spPr>
            <a:xfrm>
              <a:off x="11055380" y="4998268"/>
              <a:ext cx="1080120" cy="531789"/>
            </a:xfrm>
            <a:prstGeom prst="wedgeRoundRectCallout">
              <a:avLst>
                <a:gd name="adj1" fmla="val -188250"/>
                <a:gd name="adj2" fmla="val -16676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 smtClean="0"/>
                <a:t>Tablas</a:t>
              </a:r>
              <a:endParaRPr lang="es-CO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379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Configurando bloque de campo</a:t>
            </a:r>
            <a:endParaRPr lang="es-CO" dirty="0"/>
          </a:p>
        </p:txBody>
      </p:sp>
      <p:grpSp>
        <p:nvGrpSpPr>
          <p:cNvPr id="3" name="2 Grupo"/>
          <p:cNvGrpSpPr/>
          <p:nvPr/>
        </p:nvGrpSpPr>
        <p:grpSpPr>
          <a:xfrm>
            <a:off x="395536" y="1213317"/>
            <a:ext cx="8331200" cy="5022850"/>
            <a:chOff x="395536" y="1213317"/>
            <a:chExt cx="8331200" cy="502285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13317"/>
              <a:ext cx="8331200" cy="502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16 Llamada rectangular redondeada"/>
            <p:cNvSpPr/>
            <p:nvPr/>
          </p:nvSpPr>
          <p:spPr>
            <a:xfrm>
              <a:off x="2699792" y="3645024"/>
              <a:ext cx="1296144" cy="511766"/>
            </a:xfrm>
            <a:prstGeom prst="wedgeRoundRectCallout">
              <a:avLst>
                <a:gd name="adj1" fmla="val -92534"/>
                <a:gd name="adj2" fmla="val 11597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 smtClean="0"/>
                <a:t>Editar encabezado</a:t>
              </a:r>
              <a:endParaRPr lang="es-CO" sz="1600" dirty="0"/>
            </a:p>
          </p:txBody>
        </p:sp>
      </p:grpSp>
      <p:grpSp>
        <p:nvGrpSpPr>
          <p:cNvPr id="12" name="11 Grupo"/>
          <p:cNvGrpSpPr/>
          <p:nvPr/>
        </p:nvGrpSpPr>
        <p:grpSpPr>
          <a:xfrm>
            <a:off x="222908" y="1857763"/>
            <a:ext cx="8676456" cy="3574519"/>
            <a:chOff x="6660232" y="-2043608"/>
            <a:chExt cx="8676456" cy="357451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-2043608"/>
              <a:ext cx="8676456" cy="3574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19 Llamada rectangular redondeada"/>
            <p:cNvSpPr/>
            <p:nvPr/>
          </p:nvSpPr>
          <p:spPr>
            <a:xfrm>
              <a:off x="8726736" y="332656"/>
              <a:ext cx="1296144" cy="511766"/>
            </a:xfrm>
            <a:prstGeom prst="wedgeRoundRectCallout">
              <a:avLst>
                <a:gd name="adj1" fmla="val -104178"/>
                <a:gd name="adj2" fmla="val 9168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100" dirty="0" smtClean="0"/>
                <a:t>Agregar cuerpo del informe</a:t>
              </a:r>
              <a:endParaRPr lang="es-CO" sz="1100" dirty="0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12924928" y="588538"/>
              <a:ext cx="2232248" cy="536205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363786" y="1213317"/>
            <a:ext cx="8362950" cy="5168900"/>
            <a:chOff x="6267480" y="-1739900"/>
            <a:chExt cx="8362950" cy="5168900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480" y="-1739900"/>
              <a:ext cx="8362950" cy="516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23 Llamada rectangular redondeada"/>
            <p:cNvSpPr/>
            <p:nvPr/>
          </p:nvSpPr>
          <p:spPr>
            <a:xfrm>
              <a:off x="9972600" y="2572614"/>
              <a:ext cx="1695528" cy="792088"/>
            </a:xfrm>
            <a:prstGeom prst="wedgeRoundRectCallout">
              <a:avLst>
                <a:gd name="adj1" fmla="val -152255"/>
                <a:gd name="adj2" fmla="val -2053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600" dirty="0" smtClean="0"/>
                <a:t>Editar pie de página</a:t>
              </a:r>
              <a:endParaRPr lang="es-CO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53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e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rige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203</TotalTime>
  <Words>277</Words>
  <Application>Microsoft Office PowerPoint</Application>
  <PresentationFormat>Presentación en pantalla (4:3)</PresentationFormat>
  <Paragraphs>49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Origen</vt:lpstr>
      <vt:lpstr>Presentación de PowerPoint</vt:lpstr>
      <vt:lpstr>Tabla de contenido</vt:lpstr>
      <vt:lpstr>1.Alcance de la herramienta</vt:lpstr>
      <vt:lpstr>2. Configuración del reporte</vt:lpstr>
      <vt:lpstr>Preparación de vista</vt:lpstr>
      <vt:lpstr>Creación del nuevo reporte</vt:lpstr>
      <vt:lpstr>Organización del nuevo reporte</vt:lpstr>
      <vt:lpstr>Configurando composición estática</vt:lpstr>
      <vt:lpstr>Configurando bloque de campo</vt:lpstr>
      <vt:lpstr>3. Ventajas</vt:lpstr>
      <vt:lpstr>4. Producto final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pc</cp:lastModifiedBy>
  <cp:revision>20</cp:revision>
  <dcterms:created xsi:type="dcterms:W3CDTF">2018-08-25T00:44:27Z</dcterms:created>
  <dcterms:modified xsi:type="dcterms:W3CDTF">2018-08-25T04:10:19Z</dcterms:modified>
</cp:coreProperties>
</file>